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7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0" autoAdjust="0"/>
    <p:restoredTop sz="86410" autoAdjust="0"/>
  </p:normalViewPr>
  <p:slideViewPr>
    <p:cSldViewPr>
      <p:cViewPr varScale="1">
        <p:scale>
          <a:sx n="73" d="100"/>
          <a:sy n="73" d="100"/>
        </p:scale>
        <p:origin x="-17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E0D3083-6E79-46AC-849C-9A41884D56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C0C5F-F547-40A0-BD63-7DBD576708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05A5B-1D2F-44F3-B321-E8AA3FCFF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EA9E6-8B2B-4F86-B7B3-EDDA60F66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CA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E7FD8-5C86-4102-9966-3323B0D456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B55F7-0C24-4C56-8E4B-3A1A92D9E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E3CC2-F943-4F3B-9648-150FA92176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2F688-87A1-45B0-8156-4007AAD7C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D2335-F1D5-48AC-BBE1-57189BDC01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A037B-6ED8-4605-9B13-432D72EDE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A9320-D72D-4D6F-B724-C3DC7F2E6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8DD41-917A-4687-873E-E7DD8B683A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FEDD1-DA5C-4E52-B729-912B2D93AC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883BE-2EB3-4D6E-B1A1-F5CD2D5C4C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A7EAEB1-64A3-4B47-8F83-64BAD7484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838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HSP3M Unit 1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066800"/>
          </a:xfrm>
        </p:spPr>
        <p:txBody>
          <a:bodyPr/>
          <a:lstStyle/>
          <a:p>
            <a:pPr eaLnBrk="1" hangingPunct="1"/>
            <a:r>
              <a:rPr lang="en-US" dirty="0" smtClean="0"/>
              <a:t>What should I </a:t>
            </a:r>
            <a:r>
              <a:rPr lang="en-US" dirty="0" smtClean="0"/>
              <a:t>study </a:t>
            </a:r>
            <a:r>
              <a:rPr lang="en-US" smtClean="0"/>
              <a:t>Social Sciences?</a:t>
            </a:r>
            <a:endParaRPr lang="en-US" smtClean="0"/>
          </a:p>
        </p:txBody>
      </p:sp>
      <p:pic>
        <p:nvPicPr>
          <p:cNvPr id="2052" name="Picture 6" descr="anthrosocphy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2057400"/>
            <a:ext cx="1450975" cy="202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are the Social Sciences?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Anthropology – the study or the origin, the behaviour, the physical, social, and cultural development of humans</a:t>
            </a:r>
          </a:p>
        </p:txBody>
      </p:sp>
      <p:pic>
        <p:nvPicPr>
          <p:cNvPr id="3076" name="Picture 6" descr="anthropology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998788"/>
            <a:ext cx="3810000" cy="20780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are the Social Sciences?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Sociology – the study of human social behaviour and the institutions and organizations that form society</a:t>
            </a:r>
          </a:p>
        </p:txBody>
      </p:sp>
      <p:pic>
        <p:nvPicPr>
          <p:cNvPr id="4100" name="Picture 6" descr="sociology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133600"/>
            <a:ext cx="3810000" cy="3810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are the Social Sciences?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Psychology – the study of mental processes and human behaviour</a:t>
            </a:r>
          </a:p>
          <a:p>
            <a:pPr eaLnBrk="1" hangingPunct="1">
              <a:buFontTx/>
              <a:buNone/>
            </a:pPr>
            <a:endParaRPr lang="en-US" sz="2800" smtClean="0"/>
          </a:p>
        </p:txBody>
      </p:sp>
      <p:pic>
        <p:nvPicPr>
          <p:cNvPr id="5124" name="Picture 6" descr="Psychology4a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943475" y="1981200"/>
            <a:ext cx="3217863" cy="4114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Quantitative vs. Qualitative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Quantitative</a:t>
            </a:r>
          </a:p>
          <a:p>
            <a:pPr eaLnBrk="1" hangingPunct="1"/>
            <a:r>
              <a:rPr lang="en-US" smtClean="0"/>
              <a:t>Numbers</a:t>
            </a:r>
          </a:p>
          <a:p>
            <a:pPr eaLnBrk="1" hangingPunct="1"/>
            <a:r>
              <a:rPr lang="en-US" smtClean="0"/>
              <a:t>Measurable</a:t>
            </a:r>
          </a:p>
          <a:p>
            <a:pPr eaLnBrk="1" hangingPunct="1"/>
            <a:r>
              <a:rPr lang="en-US" smtClean="0"/>
              <a:t>Uses statistical inference</a:t>
            </a:r>
          </a:p>
          <a:p>
            <a:pPr eaLnBrk="1" hangingPunct="1"/>
            <a:r>
              <a:rPr lang="en-US" smtClean="0"/>
              <a:t>WHAT, WHERE, WHEN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Qualitative</a:t>
            </a:r>
          </a:p>
          <a:p>
            <a:pPr eaLnBrk="1" hangingPunct="1"/>
            <a:r>
              <a:rPr lang="en-US" smtClean="0"/>
              <a:t>Relies on reason</a:t>
            </a:r>
          </a:p>
          <a:p>
            <a:pPr eaLnBrk="1" hangingPunct="1"/>
            <a:r>
              <a:rPr lang="en-US" smtClean="0"/>
              <a:t>Smaller and more focused samples</a:t>
            </a:r>
          </a:p>
          <a:p>
            <a:pPr eaLnBrk="1" hangingPunct="1"/>
            <a:r>
              <a:rPr lang="en-US" smtClean="0"/>
              <a:t>WHY and HOW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102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HSP3M Unit 1</vt:lpstr>
      <vt:lpstr>What are the Social Sciences?</vt:lpstr>
      <vt:lpstr>What are the Social Sciences?</vt:lpstr>
      <vt:lpstr>What are the Social Sciences?</vt:lpstr>
      <vt:lpstr>Quantitative vs. Qualitative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HSP3M Unit 1</dc:title>
  <dc:creator>Mark Harris</dc:creator>
  <cp:lastModifiedBy>Shan</cp:lastModifiedBy>
  <cp:revision>27</cp:revision>
  <dcterms:created xsi:type="dcterms:W3CDTF">2006-09-24T02:13:56Z</dcterms:created>
  <dcterms:modified xsi:type="dcterms:W3CDTF">2012-09-04T12:38:27Z</dcterms:modified>
</cp:coreProperties>
</file>