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58" r:id="rId5"/>
    <p:sldId id="259" r:id="rId6"/>
    <p:sldId id="260" r:id="rId7"/>
    <p:sldId id="261" r:id="rId8"/>
    <p:sldId id="262" r:id="rId9"/>
    <p:sldId id="265" r:id="rId10"/>
    <p:sldId id="263" r:id="rId11"/>
    <p:sldId id="26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494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1A546-066C-4769-BB7E-DE90C53F3CEE}" type="datetimeFigureOut">
              <a:rPr lang="en-CA" smtClean="0"/>
              <a:pPr/>
              <a:t>04/09/2012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C7B1A-35A0-4852-97CB-226C1E1BFA7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1A546-066C-4769-BB7E-DE90C53F3CEE}" type="datetimeFigureOut">
              <a:rPr lang="en-CA" smtClean="0"/>
              <a:pPr/>
              <a:t>04/09/2012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C7B1A-35A0-4852-97CB-226C1E1BFA7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1A546-066C-4769-BB7E-DE90C53F3CEE}" type="datetimeFigureOut">
              <a:rPr lang="en-CA" smtClean="0"/>
              <a:pPr/>
              <a:t>04/09/2012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C7B1A-35A0-4852-97CB-226C1E1BFA7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1A546-066C-4769-BB7E-DE90C53F3CEE}" type="datetimeFigureOut">
              <a:rPr lang="en-CA" smtClean="0"/>
              <a:pPr/>
              <a:t>04/09/2012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C7B1A-35A0-4852-97CB-226C1E1BFA7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1A546-066C-4769-BB7E-DE90C53F3CEE}" type="datetimeFigureOut">
              <a:rPr lang="en-CA" smtClean="0"/>
              <a:pPr/>
              <a:t>04/09/2012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C7B1A-35A0-4852-97CB-226C1E1BFA7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1A546-066C-4769-BB7E-DE90C53F3CEE}" type="datetimeFigureOut">
              <a:rPr lang="en-CA" smtClean="0"/>
              <a:pPr/>
              <a:t>04/09/2012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C7B1A-35A0-4852-97CB-226C1E1BFA7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1A546-066C-4769-BB7E-DE90C53F3CEE}" type="datetimeFigureOut">
              <a:rPr lang="en-CA" smtClean="0"/>
              <a:pPr/>
              <a:t>04/09/2012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C7B1A-35A0-4852-97CB-226C1E1BFA7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1A546-066C-4769-BB7E-DE90C53F3CEE}" type="datetimeFigureOut">
              <a:rPr lang="en-CA" smtClean="0"/>
              <a:pPr/>
              <a:t>04/09/2012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C7B1A-35A0-4852-97CB-226C1E1BFA7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1A546-066C-4769-BB7E-DE90C53F3CEE}" type="datetimeFigureOut">
              <a:rPr lang="en-CA" smtClean="0"/>
              <a:pPr/>
              <a:t>04/09/2012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C7B1A-35A0-4852-97CB-226C1E1BFA7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1A546-066C-4769-BB7E-DE90C53F3CEE}" type="datetimeFigureOut">
              <a:rPr lang="en-CA" smtClean="0"/>
              <a:pPr/>
              <a:t>04/09/2012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C7B1A-35A0-4852-97CB-226C1E1BFA7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1A546-066C-4769-BB7E-DE90C53F3CEE}" type="datetimeFigureOut">
              <a:rPr lang="en-CA" smtClean="0"/>
              <a:pPr/>
              <a:t>04/09/2012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C7B1A-35A0-4852-97CB-226C1E1BFA7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F1A546-066C-4769-BB7E-DE90C53F3CEE}" type="datetimeFigureOut">
              <a:rPr lang="en-CA" smtClean="0"/>
              <a:pPr/>
              <a:t>04/09/2012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BC7B1A-35A0-4852-97CB-226C1E1BFA72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Starting Out!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Individual and Family Living in Canada</a:t>
            </a:r>
          </a:p>
          <a:p>
            <a:r>
              <a:rPr lang="en-CA" dirty="0" smtClean="0"/>
              <a:t>Mrs. Standish-Lewis</a:t>
            </a:r>
            <a:endParaRPr lang="en-CA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chemeClr val="accent1"/>
                </a:solidFill>
              </a:rPr>
              <a:t>Check Point Questions</a:t>
            </a:r>
            <a:endParaRPr lang="en-CA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What are the disciplines that contribute to social science?</a:t>
            </a:r>
          </a:p>
          <a:p>
            <a:r>
              <a:rPr lang="en-CA" dirty="0" smtClean="0"/>
              <a:t>What is the focus of each of the disciplines?</a:t>
            </a:r>
          </a:p>
          <a:p>
            <a:r>
              <a:rPr lang="en-CA" dirty="0" smtClean="0"/>
              <a:t>What are the reasons for family studies?</a:t>
            </a:r>
          </a:p>
          <a:p>
            <a:r>
              <a:rPr lang="en-CA" dirty="0" smtClean="0"/>
              <a:t>What are the steps in the social science research method?</a:t>
            </a:r>
            <a:endParaRPr lang="en-CA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This is Me!!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Use a photograph of yourself and use it as the foundation of a collage entitled, “This is me!”</a:t>
            </a:r>
          </a:p>
          <a:p>
            <a:r>
              <a:rPr lang="en-CA" dirty="0" smtClean="0"/>
              <a:t>Use words, images, artifacts around the photograph to represent you as you are today.</a:t>
            </a:r>
          </a:p>
          <a:p>
            <a:r>
              <a:rPr lang="en-CA" dirty="0" smtClean="0"/>
              <a:t>Include ideas about what you look like, how you feel, what you think about....etc.</a:t>
            </a:r>
          </a:p>
          <a:p>
            <a:r>
              <a:rPr lang="en-CA" dirty="0" smtClean="0"/>
              <a:t>We are going to post these in </a:t>
            </a:r>
            <a:r>
              <a:rPr lang="en-CA" smtClean="0"/>
              <a:t>the class!</a:t>
            </a:r>
            <a:endParaRPr lang="en-CA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>
                <a:solidFill>
                  <a:schemeClr val="accent1">
                    <a:lumMod val="50000"/>
                  </a:schemeClr>
                </a:solidFill>
              </a:rPr>
              <a:t>Important Terms </a:t>
            </a:r>
            <a:br>
              <a:rPr lang="en-CA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CA" sz="3100" dirty="0" smtClean="0">
                <a:solidFill>
                  <a:schemeClr val="accent1">
                    <a:lumMod val="50000"/>
                  </a:schemeClr>
                </a:solidFill>
              </a:rPr>
              <a:t>W</a:t>
            </a:r>
            <a:r>
              <a:rPr lang="en-CA" sz="3100" i="1" dirty="0" smtClean="0">
                <a:solidFill>
                  <a:schemeClr val="accent1">
                    <a:lumMod val="50000"/>
                  </a:schemeClr>
                </a:solidFill>
              </a:rPr>
              <a:t>rite these out in your notes. Start a glossary page in your notes.</a:t>
            </a:r>
            <a:endParaRPr lang="en-CA" sz="31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92500" lnSpcReduction="10000"/>
          </a:bodyPr>
          <a:lstStyle/>
          <a:p>
            <a:r>
              <a:rPr lang="en-CA" dirty="0" smtClean="0"/>
              <a:t>Anthropology</a:t>
            </a:r>
          </a:p>
          <a:p>
            <a:r>
              <a:rPr lang="en-CA" dirty="0" smtClean="0"/>
              <a:t>Data</a:t>
            </a:r>
          </a:p>
          <a:p>
            <a:r>
              <a:rPr lang="en-CA" dirty="0" smtClean="0"/>
              <a:t>Economics</a:t>
            </a:r>
          </a:p>
          <a:p>
            <a:r>
              <a:rPr lang="en-CA" dirty="0" smtClean="0"/>
              <a:t>Facts</a:t>
            </a:r>
          </a:p>
          <a:p>
            <a:r>
              <a:rPr lang="en-CA" dirty="0" smtClean="0"/>
              <a:t>Opinions</a:t>
            </a:r>
          </a:p>
          <a:p>
            <a:r>
              <a:rPr lang="en-CA" dirty="0" smtClean="0"/>
              <a:t>Psychology</a:t>
            </a:r>
          </a:p>
          <a:p>
            <a:r>
              <a:rPr lang="en-CA" dirty="0" smtClean="0"/>
              <a:t>Research Questions</a:t>
            </a:r>
          </a:p>
          <a:p>
            <a:r>
              <a:rPr lang="en-CA" dirty="0" smtClean="0"/>
              <a:t>Sociology</a:t>
            </a:r>
          </a:p>
          <a:p>
            <a:r>
              <a:rPr lang="en-CA" dirty="0" smtClean="0"/>
              <a:t>Social Sciences</a:t>
            </a:r>
            <a:endParaRPr lang="en-C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smtClean="0"/>
              <a:t>Modern Family</a:t>
            </a:r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CA" dirty="0" smtClean="0"/>
              <a:t>Exploring different types of families</a:t>
            </a:r>
            <a:endParaRPr lang="en-CA" dirty="0"/>
          </a:p>
        </p:txBody>
      </p:sp>
      <p:pic>
        <p:nvPicPr>
          <p:cNvPr id="23554" name="Picture 2" descr="http://images4.fanpop.com/image/photos/19700000/Modern-Family-Cartoon-modern-family-19771620-500-373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l="267" r="267"/>
          <a:stretch>
            <a:fillRect/>
          </a:stretch>
        </p:blipFill>
        <p:spPr bwMode="auto"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YOU</a:t>
            </a:r>
            <a:r>
              <a:rPr lang="en-CA" dirty="0" smtClean="0"/>
              <a:t/>
            </a:r>
            <a:br>
              <a:rPr lang="en-CA" dirty="0" smtClean="0"/>
            </a:br>
            <a:r>
              <a:rPr lang="en-CA" sz="2400" i="1" dirty="0" smtClean="0"/>
              <a:t>Create a Mind Map in your notes.....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 lnSpcReduction="20000"/>
          </a:bodyPr>
          <a:lstStyle/>
          <a:p>
            <a:r>
              <a:rPr lang="en-CA" dirty="0" smtClean="0"/>
              <a:t>What is important to you?</a:t>
            </a:r>
          </a:p>
          <a:p>
            <a:r>
              <a:rPr lang="en-CA" dirty="0" smtClean="0"/>
              <a:t>What do you look like?</a:t>
            </a:r>
          </a:p>
          <a:p>
            <a:r>
              <a:rPr lang="en-CA" dirty="0" smtClean="0"/>
              <a:t>What are the challenges in your life?</a:t>
            </a:r>
          </a:p>
          <a:p>
            <a:r>
              <a:rPr lang="en-CA" dirty="0" smtClean="0"/>
              <a:t>What do you think about?</a:t>
            </a:r>
          </a:p>
          <a:p>
            <a:r>
              <a:rPr lang="en-CA" dirty="0" smtClean="0"/>
              <a:t>What is your pet peeve?</a:t>
            </a:r>
          </a:p>
          <a:p>
            <a:r>
              <a:rPr lang="en-CA" dirty="0" smtClean="0"/>
              <a:t>Who are the important people in your life?</a:t>
            </a:r>
          </a:p>
          <a:p>
            <a:r>
              <a:rPr lang="en-CA" dirty="0" smtClean="0"/>
              <a:t>What can you do well?</a:t>
            </a:r>
          </a:p>
          <a:p>
            <a:r>
              <a:rPr lang="en-CA" dirty="0" smtClean="0"/>
              <a:t>What do you like to do?</a:t>
            </a:r>
          </a:p>
          <a:p>
            <a:r>
              <a:rPr lang="en-CA" dirty="0" smtClean="0"/>
              <a:t>How do you spend your money?</a:t>
            </a:r>
          </a:p>
          <a:p>
            <a:r>
              <a:rPr lang="en-CA" dirty="0" smtClean="0"/>
              <a:t>How do you feel?</a:t>
            </a:r>
            <a:endParaRPr lang="en-C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Why study the family?</a:t>
            </a:r>
            <a:endParaRPr lang="en-CA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Experience and knowledge.</a:t>
            </a:r>
          </a:p>
          <a:p>
            <a:r>
              <a:rPr lang="en-CA" dirty="0" smtClean="0"/>
              <a:t>You will probably form a family some day.</a:t>
            </a:r>
          </a:p>
          <a:p>
            <a:r>
              <a:rPr lang="en-CA" dirty="0" smtClean="0"/>
              <a:t>Help with personal life, if you choose to volunteer or work professionally with families in the future.</a:t>
            </a:r>
          </a:p>
          <a:p>
            <a:endParaRPr lang="en-CA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What are the Social Sciences?</a:t>
            </a:r>
            <a:endParaRPr lang="en-CA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Social Sciences: Study human behaviour.</a:t>
            </a:r>
          </a:p>
          <a:p>
            <a:pPr lvl="1"/>
            <a:r>
              <a:rPr lang="en-CA" dirty="0" smtClean="0"/>
              <a:t>Psychology: examines how you think, how you feel, and what motivates you.</a:t>
            </a:r>
          </a:p>
          <a:p>
            <a:pPr lvl="1"/>
            <a:r>
              <a:rPr lang="en-CA" dirty="0" smtClean="0"/>
              <a:t>Sociology: studies how people behave with others within families, groups and society.</a:t>
            </a:r>
          </a:p>
          <a:p>
            <a:pPr lvl="1"/>
            <a:r>
              <a:rPr lang="en-CA" dirty="0" smtClean="0"/>
              <a:t>Anthropology: studies humans and their cultures.</a:t>
            </a:r>
          </a:p>
          <a:p>
            <a:pPr lvl="1"/>
            <a:r>
              <a:rPr lang="en-CA" dirty="0" smtClean="0"/>
              <a:t>Economics: studies the production and distribution of wealth.</a:t>
            </a:r>
            <a:endParaRPr lang="en-C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Social Science Research</a:t>
            </a:r>
            <a:endParaRPr lang="en-CA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CA" dirty="0" smtClean="0"/>
              <a:t>Looks for patterns in human behaviour as well as the connections among behaviours.</a:t>
            </a:r>
          </a:p>
          <a:p>
            <a:r>
              <a:rPr lang="en-CA" dirty="0" smtClean="0"/>
              <a:t>Results are often expressed as percentages or ratios. Ex: </a:t>
            </a:r>
            <a:r>
              <a:rPr lang="en-CA" i="1" dirty="0" smtClean="0"/>
              <a:t>85% of teenagers identify their friendships as very important in their lives</a:t>
            </a:r>
          </a:p>
          <a:p>
            <a:r>
              <a:rPr lang="en-CA" dirty="0" smtClean="0"/>
              <a:t>Better able to distinguish between personal opinions and facts</a:t>
            </a:r>
          </a:p>
          <a:p>
            <a:pPr lvl="1"/>
            <a:r>
              <a:rPr lang="en-CA" dirty="0" smtClean="0"/>
              <a:t>Opinions: are based  on individual observations or beliefs</a:t>
            </a:r>
          </a:p>
          <a:p>
            <a:pPr lvl="1"/>
            <a:r>
              <a:rPr lang="en-CA" dirty="0" smtClean="0"/>
              <a:t>Facts: supported by evidence that everyone can observe.</a:t>
            </a:r>
            <a:endParaRPr lang="en-CA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Social Science Research Method	</a:t>
            </a:r>
            <a:endParaRPr lang="en-CA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Identify the problem</a:t>
            </a:r>
          </a:p>
          <a:p>
            <a:r>
              <a:rPr lang="en-CA" dirty="0" smtClean="0"/>
              <a:t>Formulate a research question</a:t>
            </a:r>
          </a:p>
          <a:p>
            <a:r>
              <a:rPr lang="en-CA" dirty="0" smtClean="0"/>
              <a:t>Gather data</a:t>
            </a:r>
          </a:p>
          <a:p>
            <a:r>
              <a:rPr lang="en-CA" dirty="0" smtClean="0"/>
              <a:t>Analyse the data</a:t>
            </a:r>
          </a:p>
          <a:p>
            <a:r>
              <a:rPr lang="en-CA" dirty="0" smtClean="0"/>
              <a:t>Form and communicate conclusions</a:t>
            </a:r>
            <a:endParaRPr lang="en-CA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smtClean="0"/>
              <a:t>Social Sciences</a:t>
            </a:r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CA" dirty="0"/>
          </a:p>
        </p:txBody>
      </p:sp>
      <p:pic>
        <p:nvPicPr>
          <p:cNvPr id="1026" name="Picture 2" descr="http://ww1.prweb.com/prfiles/2005/06/20/253445/FamilyCartoonsSample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t="3297" b="3297"/>
          <a:stretch>
            <a:fillRect/>
          </a:stretch>
        </p:blipFill>
        <p:spPr bwMode="auto"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512</TotalTime>
  <Words>402</Words>
  <Application>Microsoft Office PowerPoint</Application>
  <PresentationFormat>On-screen Show (4:3)</PresentationFormat>
  <Paragraphs>59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Starting Out!</vt:lpstr>
      <vt:lpstr>Important Terms  Write these out in your notes. Start a glossary page in your notes.</vt:lpstr>
      <vt:lpstr>Modern Family</vt:lpstr>
      <vt:lpstr>YOU Create a Mind Map in your notes.....</vt:lpstr>
      <vt:lpstr>Why study the family?</vt:lpstr>
      <vt:lpstr>What are the Social Sciences?</vt:lpstr>
      <vt:lpstr>Social Science Research</vt:lpstr>
      <vt:lpstr>Social Science Research Method </vt:lpstr>
      <vt:lpstr>Social Sciences</vt:lpstr>
      <vt:lpstr>Check Point Questions</vt:lpstr>
      <vt:lpstr>This is Me!!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Starting Out!</dc:title>
  <dc:creator>Shan</dc:creator>
  <cp:lastModifiedBy>Shan</cp:lastModifiedBy>
  <cp:revision>8</cp:revision>
  <dcterms:created xsi:type="dcterms:W3CDTF">2012-09-03T17:22:52Z</dcterms:created>
  <dcterms:modified xsi:type="dcterms:W3CDTF">2012-09-04T13:46:12Z</dcterms:modified>
</cp:coreProperties>
</file>